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</p:sldMasterIdLst>
  <p:notesMasterIdLst>
    <p:notesMasterId r:id="rId9"/>
  </p:notesMasterIdLst>
  <p:handoutMasterIdLst>
    <p:handoutMasterId r:id="rId10"/>
  </p:handoutMasterIdLst>
  <p:sldIdLst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D6B29"/>
    <a:srgbClr val="EB7E3B"/>
    <a:srgbClr val="FF7C80"/>
    <a:srgbClr val="B86EA3"/>
    <a:srgbClr val="CA5CAD"/>
    <a:srgbClr val="66F1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283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F9BD1C-7F85-4FD2-8F68-4F668D91C0DC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84A0CF-08C9-45CE-A358-A0527716D15A}">
      <dgm:prSet phldrT="[Text]" custT="1"/>
      <dgm:spPr>
        <a:solidFill>
          <a:srgbClr val="FD6B29"/>
        </a:solidFill>
      </dgm:spPr>
      <dgm:t>
        <a:bodyPr/>
        <a:lstStyle/>
        <a:p>
          <a:r>
            <a:rPr lang="en-US" sz="1600" dirty="0" smtClean="0">
              <a:latin typeface="Century Schoolbook" panose="02040604050505020304" pitchFamily="18" charset="0"/>
            </a:rPr>
            <a:t>Austria</a:t>
          </a:r>
          <a:endParaRPr lang="en-US" sz="1600" dirty="0">
            <a:latin typeface="Century Schoolbook" panose="02040604050505020304" pitchFamily="18" charset="0"/>
          </a:endParaRPr>
        </a:p>
      </dgm:t>
    </dgm:pt>
    <dgm:pt modelId="{2F279196-1595-426A-A7E1-67461D618044}" type="parTrans" cxnId="{010AD129-A8A9-4639-9400-B1D6F768E618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26C2896C-56CF-45C1-AF8F-99A3D8D81870}" type="sibTrans" cxnId="{010AD129-A8A9-4639-9400-B1D6F768E618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5927424E-3E6C-4291-991D-0EAFB4BFE104}">
      <dgm:prSet phldrT="[Text]"/>
      <dgm:spPr>
        <a:solidFill>
          <a:srgbClr val="FD6B29"/>
        </a:solidFill>
      </dgm:spPr>
      <dgm:t>
        <a:bodyPr/>
        <a:lstStyle/>
        <a:p>
          <a:r>
            <a:rPr lang="en-US" dirty="0" smtClean="0">
              <a:latin typeface="Century Schoolbook" panose="02040604050505020304" pitchFamily="18" charset="0"/>
            </a:rPr>
            <a:t>Romania</a:t>
          </a:r>
          <a:endParaRPr lang="en-US" dirty="0">
            <a:latin typeface="Century Schoolbook" panose="02040604050505020304" pitchFamily="18" charset="0"/>
          </a:endParaRPr>
        </a:p>
      </dgm:t>
    </dgm:pt>
    <dgm:pt modelId="{236E9B78-A2BF-448B-A5A9-A2F8A91AC42A}" type="parTrans" cxnId="{265C934E-E623-4A88-A13A-CBB9D1C091FC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44953EF2-9EF9-47A7-BB86-6B88996558F4}" type="sibTrans" cxnId="{265C934E-E623-4A88-A13A-CBB9D1C091FC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10745BF9-590D-4A86-A47B-99E8893A27A6}">
      <dgm:prSet phldrT="[Text]"/>
      <dgm:spPr>
        <a:solidFill>
          <a:srgbClr val="FD6B29"/>
        </a:solidFill>
      </dgm:spPr>
      <dgm:t>
        <a:bodyPr/>
        <a:lstStyle/>
        <a:p>
          <a:r>
            <a:rPr lang="en-US" b="0" dirty="0" smtClean="0">
              <a:latin typeface="Century Schoolbook" panose="02040604050505020304" pitchFamily="18" charset="0"/>
            </a:rPr>
            <a:t>The</a:t>
          </a:r>
          <a:r>
            <a:rPr lang="en-US" dirty="0" smtClean="0">
              <a:latin typeface="Bauhaus 93" panose="04030905020B02020C02" pitchFamily="82" charset="0"/>
            </a:rPr>
            <a:t> </a:t>
          </a:r>
          <a:r>
            <a:rPr lang="en-US" dirty="0" smtClean="0">
              <a:latin typeface="Century Schoolbook" panose="02040604050505020304" pitchFamily="18" charset="0"/>
            </a:rPr>
            <a:t>Netherlands</a:t>
          </a:r>
          <a:endParaRPr lang="en-US" dirty="0">
            <a:latin typeface="Century Schoolbook" panose="02040604050505020304" pitchFamily="18" charset="0"/>
          </a:endParaRPr>
        </a:p>
      </dgm:t>
    </dgm:pt>
    <dgm:pt modelId="{722AC1C7-A978-4487-B919-F044684B3123}" type="parTrans" cxnId="{45DEB2D8-D246-4415-960B-95473B21B9C9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4321E4B6-0C7C-4E80-9E57-605FDF9FD9A2}" type="sibTrans" cxnId="{45DEB2D8-D246-4415-960B-95473B21B9C9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9B390BA6-5126-46C3-BC90-B5FCD8BC8B5F}">
      <dgm:prSet custT="1"/>
      <dgm:spPr>
        <a:solidFill>
          <a:srgbClr val="FD6B29"/>
        </a:solidFill>
      </dgm:spPr>
      <dgm:t>
        <a:bodyPr/>
        <a:lstStyle/>
        <a:p>
          <a:r>
            <a:rPr lang="en-US" sz="1600" dirty="0" smtClean="0">
              <a:latin typeface="Century Schoolbook" panose="02040604050505020304" pitchFamily="18" charset="0"/>
            </a:rPr>
            <a:t>Croatia</a:t>
          </a:r>
          <a:endParaRPr lang="en-US" sz="1600" dirty="0">
            <a:latin typeface="Century Schoolbook" panose="02040604050505020304" pitchFamily="18" charset="0"/>
          </a:endParaRPr>
        </a:p>
      </dgm:t>
    </dgm:pt>
    <dgm:pt modelId="{836E2E2B-DBE3-4916-8776-9953F1B523D8}" type="parTrans" cxnId="{CC094A7D-6D1E-42B2-898A-87A405DC27DB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F91663D0-03FF-4ED8-B0C5-566609049050}" type="sibTrans" cxnId="{CC094A7D-6D1E-42B2-898A-87A405DC27DB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5994702A-3AD5-4FD2-B6F2-647FF18FEA92}">
      <dgm:prSet/>
      <dgm:spPr>
        <a:solidFill>
          <a:srgbClr val="FD6B29"/>
        </a:solidFill>
      </dgm:spPr>
      <dgm:t>
        <a:bodyPr/>
        <a:lstStyle/>
        <a:p>
          <a:r>
            <a:rPr lang="en-US" dirty="0" smtClean="0">
              <a:latin typeface="Century Schoolbook" panose="02040604050505020304" pitchFamily="18" charset="0"/>
            </a:rPr>
            <a:t>Switzerland</a:t>
          </a:r>
          <a:endParaRPr lang="en-US" dirty="0">
            <a:latin typeface="Century Schoolbook" panose="02040604050505020304" pitchFamily="18" charset="0"/>
          </a:endParaRPr>
        </a:p>
      </dgm:t>
    </dgm:pt>
    <dgm:pt modelId="{7C00E86F-B4FF-4559-99B4-616F75212A0C}" type="parTrans" cxnId="{C3ECDA9C-52CD-4B50-9D91-3CA5597C1DEA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1A260110-DA3D-48AF-87BB-60B568D5553C}" type="sibTrans" cxnId="{C3ECDA9C-52CD-4B50-9D91-3CA5597C1DEA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987D212C-511B-4F1B-9F62-C583B49E486C}">
      <dgm:prSet phldrT="[Text]" phldr="1"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C35CFF9A-38E9-4852-BDCE-6EA6C25F487B}" type="parTrans" cxnId="{7F918F7B-384A-400E-8390-852F9063B38F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E6BDB8C8-F97C-414D-A27E-BD06F05C11D2}" type="sibTrans" cxnId="{7F918F7B-384A-400E-8390-852F9063B38F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BF2B9B56-1A7D-43BE-9163-45B2E48723DD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05DCFF03-1879-43AF-9B97-28920D818CBD}" type="parTrans" cxnId="{38046FB1-E4D4-440C-84FD-C5F07D7BC9B9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7AE88239-E9A6-47FE-86FD-6BBC0146CCD3}" type="sibTrans" cxnId="{38046FB1-E4D4-440C-84FD-C5F07D7BC9B9}">
      <dgm:prSet/>
      <dgm:spPr/>
      <dgm:t>
        <a:bodyPr/>
        <a:lstStyle/>
        <a:p>
          <a:endParaRPr lang="en-US">
            <a:latin typeface="Bauhaus 93" panose="04030905020B02020C02" pitchFamily="82" charset="0"/>
          </a:endParaRPr>
        </a:p>
      </dgm:t>
    </dgm:pt>
    <dgm:pt modelId="{1A2C58F6-7DEF-44AF-B1FC-CE9D4F3FB824}" type="pres">
      <dgm:prSet presAssocID="{68F9BD1C-7F85-4FD2-8F68-4F668D91C0DC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35244EAA-BFE4-4F04-A663-AFD24E890160}" type="pres">
      <dgm:prSet presAssocID="{CB84A0CF-08C9-45CE-A358-A0527716D15A}" presName="parentText1" presStyleLbl="node1" presStyleIdx="0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D832DE-F7A5-4FF2-8524-A4E0991447EF}" type="pres">
      <dgm:prSet presAssocID="{9B390BA6-5126-46C3-BC90-B5FCD8BC8B5F}" presName="parentText2" presStyleLbl="node1" presStyleIdx="1" presStyleCnt="5" custScaleX="97969" custScaleY="66720">
        <dgm:presLayoutVars>
          <dgm:chMax/>
          <dgm:chPref val="3"/>
          <dgm:bulletEnabled val="1"/>
        </dgm:presLayoutVars>
      </dgm:prSet>
      <dgm:spPr/>
    </dgm:pt>
    <dgm:pt modelId="{97CDB58F-43BD-4A5F-B626-87AD5057EFD7}" type="pres">
      <dgm:prSet presAssocID="{5927424E-3E6C-4291-991D-0EAFB4BFE104}" presName="parentText3" presStyleLbl="node1" presStyleIdx="2" presStyleCnt="5">
        <dgm:presLayoutVars>
          <dgm:chMax/>
          <dgm:chPref val="3"/>
          <dgm:bulletEnabled val="1"/>
        </dgm:presLayoutVars>
      </dgm:prSet>
      <dgm:spPr/>
    </dgm:pt>
    <dgm:pt modelId="{7BB34755-35A3-464A-80E1-1E2DC24EE7A3}" type="pres">
      <dgm:prSet presAssocID="{5994702A-3AD5-4FD2-B6F2-647FF18FEA92}" presName="parentText4" presStyleLbl="node1" presStyleIdx="3" presStyleCnt="5">
        <dgm:presLayoutVars>
          <dgm:chMax/>
          <dgm:chPref val="3"/>
          <dgm:bulletEnabled val="1"/>
        </dgm:presLayoutVars>
      </dgm:prSet>
      <dgm:spPr/>
    </dgm:pt>
    <dgm:pt modelId="{57A09A19-17C0-4DE5-87F9-77F3C8B0AEED}" type="pres">
      <dgm:prSet presAssocID="{10745BF9-590D-4A86-A47B-99E8893A27A6}" presName="parentText5" presStyleLbl="node1" presStyleIdx="4" presStyleCnt="5">
        <dgm:presLayoutVars>
          <dgm:chMax/>
          <dgm:chPref val="3"/>
          <dgm:bulletEnabled val="1"/>
        </dgm:presLayoutVars>
      </dgm:prSet>
      <dgm:spPr/>
    </dgm:pt>
  </dgm:ptLst>
  <dgm:cxnLst>
    <dgm:cxn modelId="{CC094A7D-6D1E-42B2-898A-87A405DC27DB}" srcId="{68F9BD1C-7F85-4FD2-8F68-4F668D91C0DC}" destId="{9B390BA6-5126-46C3-BC90-B5FCD8BC8B5F}" srcOrd="1" destOrd="0" parTransId="{836E2E2B-DBE3-4916-8776-9953F1B523D8}" sibTransId="{F91663D0-03FF-4ED8-B0C5-566609049050}"/>
    <dgm:cxn modelId="{D1EDDFB7-7746-4DF8-A12D-64D3EB0BEE87}" type="presOf" srcId="{5994702A-3AD5-4FD2-B6F2-647FF18FEA92}" destId="{7BB34755-35A3-464A-80E1-1E2DC24EE7A3}" srcOrd="0" destOrd="0" presId="urn:microsoft.com/office/officeart/2009/3/layout/IncreasingArrowsProcess"/>
    <dgm:cxn modelId="{010AD129-A8A9-4639-9400-B1D6F768E618}" srcId="{68F9BD1C-7F85-4FD2-8F68-4F668D91C0DC}" destId="{CB84A0CF-08C9-45CE-A358-A0527716D15A}" srcOrd="0" destOrd="0" parTransId="{2F279196-1595-426A-A7E1-67461D618044}" sibTransId="{26C2896C-56CF-45C1-AF8F-99A3D8D81870}"/>
    <dgm:cxn modelId="{EFDA20BB-3A85-433E-86DF-0F22D51F3866}" type="presOf" srcId="{CB84A0CF-08C9-45CE-A358-A0527716D15A}" destId="{35244EAA-BFE4-4F04-A663-AFD24E890160}" srcOrd="0" destOrd="0" presId="urn:microsoft.com/office/officeart/2009/3/layout/IncreasingArrowsProcess"/>
    <dgm:cxn modelId="{265C934E-E623-4A88-A13A-CBB9D1C091FC}" srcId="{68F9BD1C-7F85-4FD2-8F68-4F668D91C0DC}" destId="{5927424E-3E6C-4291-991D-0EAFB4BFE104}" srcOrd="2" destOrd="0" parTransId="{236E9B78-A2BF-448B-A5A9-A2F8A91AC42A}" sibTransId="{44953EF2-9EF9-47A7-BB86-6B88996558F4}"/>
    <dgm:cxn modelId="{A852774F-FB80-4E39-89CC-92272731515B}" type="presOf" srcId="{10745BF9-590D-4A86-A47B-99E8893A27A6}" destId="{57A09A19-17C0-4DE5-87F9-77F3C8B0AEED}" srcOrd="0" destOrd="0" presId="urn:microsoft.com/office/officeart/2009/3/layout/IncreasingArrowsProcess"/>
    <dgm:cxn modelId="{C3ECDA9C-52CD-4B50-9D91-3CA5597C1DEA}" srcId="{68F9BD1C-7F85-4FD2-8F68-4F668D91C0DC}" destId="{5994702A-3AD5-4FD2-B6F2-647FF18FEA92}" srcOrd="3" destOrd="0" parTransId="{7C00E86F-B4FF-4559-99B4-616F75212A0C}" sibTransId="{1A260110-DA3D-48AF-87BB-60B568D5553C}"/>
    <dgm:cxn modelId="{38046FB1-E4D4-440C-84FD-C5F07D7BC9B9}" srcId="{68F9BD1C-7F85-4FD2-8F68-4F668D91C0DC}" destId="{BF2B9B56-1A7D-43BE-9163-45B2E48723DD}" srcOrd="6" destOrd="0" parTransId="{05DCFF03-1879-43AF-9B97-28920D818CBD}" sibTransId="{7AE88239-E9A6-47FE-86FD-6BBC0146CCD3}"/>
    <dgm:cxn modelId="{38CBED93-7D43-43C2-BEED-86F3EB0118C3}" type="presOf" srcId="{68F9BD1C-7F85-4FD2-8F68-4F668D91C0DC}" destId="{1A2C58F6-7DEF-44AF-B1FC-CE9D4F3FB824}" srcOrd="0" destOrd="0" presId="urn:microsoft.com/office/officeart/2009/3/layout/IncreasingArrowsProcess"/>
    <dgm:cxn modelId="{45DEB2D8-D246-4415-960B-95473B21B9C9}" srcId="{68F9BD1C-7F85-4FD2-8F68-4F668D91C0DC}" destId="{10745BF9-590D-4A86-A47B-99E8893A27A6}" srcOrd="4" destOrd="0" parTransId="{722AC1C7-A978-4487-B919-F044684B3123}" sibTransId="{4321E4B6-0C7C-4E80-9E57-605FDF9FD9A2}"/>
    <dgm:cxn modelId="{75E2CE46-B380-4BB2-A749-D48D08B6A2FD}" type="presOf" srcId="{9B390BA6-5126-46C3-BC90-B5FCD8BC8B5F}" destId="{BBD832DE-F7A5-4FF2-8524-A4E0991447EF}" srcOrd="0" destOrd="0" presId="urn:microsoft.com/office/officeart/2009/3/layout/IncreasingArrowsProcess"/>
    <dgm:cxn modelId="{7F918F7B-384A-400E-8390-852F9063B38F}" srcId="{68F9BD1C-7F85-4FD2-8F68-4F668D91C0DC}" destId="{987D212C-511B-4F1B-9F62-C583B49E486C}" srcOrd="5" destOrd="0" parTransId="{C35CFF9A-38E9-4852-BDCE-6EA6C25F487B}" sibTransId="{E6BDB8C8-F97C-414D-A27E-BD06F05C11D2}"/>
    <dgm:cxn modelId="{20730FC2-98FC-4E31-AFE0-6469AF3E68FC}" type="presOf" srcId="{5927424E-3E6C-4291-991D-0EAFB4BFE104}" destId="{97CDB58F-43BD-4A5F-B626-87AD5057EFD7}" srcOrd="0" destOrd="0" presId="urn:microsoft.com/office/officeart/2009/3/layout/IncreasingArrowsProcess"/>
    <dgm:cxn modelId="{3CFA9EBF-7972-4C28-9B63-AE66E569FA66}" type="presParOf" srcId="{1A2C58F6-7DEF-44AF-B1FC-CE9D4F3FB824}" destId="{35244EAA-BFE4-4F04-A663-AFD24E890160}" srcOrd="0" destOrd="0" presId="urn:microsoft.com/office/officeart/2009/3/layout/IncreasingArrowsProcess"/>
    <dgm:cxn modelId="{9BCA7849-06DD-4D36-8871-3F703C52AD5E}" type="presParOf" srcId="{1A2C58F6-7DEF-44AF-B1FC-CE9D4F3FB824}" destId="{BBD832DE-F7A5-4FF2-8524-A4E0991447EF}" srcOrd="1" destOrd="0" presId="urn:microsoft.com/office/officeart/2009/3/layout/IncreasingArrowsProcess"/>
    <dgm:cxn modelId="{498C880A-08B4-4ABF-8AE0-43E8EA784823}" type="presParOf" srcId="{1A2C58F6-7DEF-44AF-B1FC-CE9D4F3FB824}" destId="{97CDB58F-43BD-4A5F-B626-87AD5057EFD7}" srcOrd="2" destOrd="0" presId="urn:microsoft.com/office/officeart/2009/3/layout/IncreasingArrowsProcess"/>
    <dgm:cxn modelId="{64DF569E-AF03-4F57-8759-8617707DF365}" type="presParOf" srcId="{1A2C58F6-7DEF-44AF-B1FC-CE9D4F3FB824}" destId="{7BB34755-35A3-464A-80E1-1E2DC24EE7A3}" srcOrd="3" destOrd="0" presId="urn:microsoft.com/office/officeart/2009/3/layout/IncreasingArrowsProcess"/>
    <dgm:cxn modelId="{643C1D2F-B1C0-4553-B80C-52528DA87935}" type="presParOf" srcId="{1A2C58F6-7DEF-44AF-B1FC-CE9D4F3FB824}" destId="{57A09A19-17C0-4DE5-87F9-77F3C8B0AEED}" srcOrd="4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244EAA-BFE4-4F04-A663-AFD24E890160}">
      <dsp:nvSpPr>
        <dsp:cNvPr id="0" name=""/>
        <dsp:cNvSpPr/>
      </dsp:nvSpPr>
      <dsp:spPr>
        <a:xfrm>
          <a:off x="0" y="1329976"/>
          <a:ext cx="8128000" cy="1182109"/>
        </a:xfrm>
        <a:prstGeom prst="rightArrow">
          <a:avLst>
            <a:gd name="adj1" fmla="val 50000"/>
            <a:gd name="adj2" fmla="val 50000"/>
          </a:avLst>
        </a:prstGeom>
        <a:solidFill>
          <a:srgbClr val="FD6B2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254000" bIns="1876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Century Schoolbook" panose="02040604050505020304" pitchFamily="18" charset="0"/>
            </a:rPr>
            <a:t>Austria</a:t>
          </a:r>
          <a:endParaRPr lang="en-US" sz="1600" kern="1200" dirty="0">
            <a:latin typeface="Century Schoolbook" panose="02040604050505020304" pitchFamily="18" charset="0"/>
          </a:endParaRPr>
        </a:p>
      </dsp:txBody>
      <dsp:txXfrm>
        <a:off x="0" y="1625503"/>
        <a:ext cx="7832473" cy="591055"/>
      </dsp:txXfrm>
    </dsp:sp>
    <dsp:sp modelId="{BBD832DE-F7A5-4FF2-8524-A4E0991447EF}">
      <dsp:nvSpPr>
        <dsp:cNvPr id="0" name=""/>
        <dsp:cNvSpPr/>
      </dsp:nvSpPr>
      <dsp:spPr>
        <a:xfrm>
          <a:off x="1569340" y="1920899"/>
          <a:ext cx="6491372" cy="788703"/>
        </a:xfrm>
        <a:prstGeom prst="rightArrow">
          <a:avLst>
            <a:gd name="adj1" fmla="val 50000"/>
            <a:gd name="adj2" fmla="val 50000"/>
          </a:avLst>
        </a:prstGeom>
        <a:solidFill>
          <a:srgbClr val="FD6B2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254000" bIns="1876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Century Schoolbook" panose="02040604050505020304" pitchFamily="18" charset="0"/>
            </a:rPr>
            <a:t>Croatia</a:t>
          </a:r>
          <a:endParaRPr lang="en-US" sz="1600" kern="1200" dirty="0">
            <a:latin typeface="Century Schoolbook" panose="02040604050505020304" pitchFamily="18" charset="0"/>
          </a:endParaRPr>
        </a:p>
      </dsp:txBody>
      <dsp:txXfrm>
        <a:off x="1569340" y="2118075"/>
        <a:ext cx="6294196" cy="394351"/>
      </dsp:txXfrm>
    </dsp:sp>
    <dsp:sp modelId="{97CDB58F-43BD-4A5F-B626-87AD5057EFD7}">
      <dsp:nvSpPr>
        <dsp:cNvPr id="0" name=""/>
        <dsp:cNvSpPr/>
      </dsp:nvSpPr>
      <dsp:spPr>
        <a:xfrm>
          <a:off x="3004108" y="2118416"/>
          <a:ext cx="5123891" cy="1182109"/>
        </a:xfrm>
        <a:prstGeom prst="rightArrow">
          <a:avLst>
            <a:gd name="adj1" fmla="val 50000"/>
            <a:gd name="adj2" fmla="val 50000"/>
          </a:avLst>
        </a:prstGeom>
        <a:solidFill>
          <a:srgbClr val="FD6B2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254000" bIns="18766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>
              <a:latin typeface="Century Schoolbook" panose="02040604050505020304" pitchFamily="18" charset="0"/>
            </a:rPr>
            <a:t>Romania</a:t>
          </a:r>
          <a:endParaRPr lang="en-US" sz="1500" kern="1200" dirty="0">
            <a:latin typeface="Century Schoolbook" panose="02040604050505020304" pitchFamily="18" charset="0"/>
          </a:endParaRPr>
        </a:p>
      </dsp:txBody>
      <dsp:txXfrm>
        <a:off x="3004108" y="2413943"/>
        <a:ext cx="4828364" cy="591055"/>
      </dsp:txXfrm>
    </dsp:sp>
    <dsp:sp modelId="{7BB34755-35A3-464A-80E1-1E2DC24EE7A3}">
      <dsp:nvSpPr>
        <dsp:cNvPr id="0" name=""/>
        <dsp:cNvSpPr/>
      </dsp:nvSpPr>
      <dsp:spPr>
        <a:xfrm>
          <a:off x="4506975" y="2512361"/>
          <a:ext cx="3621024" cy="1182109"/>
        </a:xfrm>
        <a:prstGeom prst="rightArrow">
          <a:avLst>
            <a:gd name="adj1" fmla="val 50000"/>
            <a:gd name="adj2" fmla="val 50000"/>
          </a:avLst>
        </a:prstGeom>
        <a:solidFill>
          <a:srgbClr val="FD6B2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254000" bIns="18766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>
              <a:latin typeface="Century Schoolbook" panose="02040604050505020304" pitchFamily="18" charset="0"/>
            </a:rPr>
            <a:t>Switzerland</a:t>
          </a:r>
          <a:endParaRPr lang="en-US" sz="1500" kern="1200" dirty="0">
            <a:latin typeface="Century Schoolbook" panose="02040604050505020304" pitchFamily="18" charset="0"/>
          </a:endParaRPr>
        </a:p>
      </dsp:txBody>
      <dsp:txXfrm>
        <a:off x="4506975" y="2807888"/>
        <a:ext cx="3325497" cy="591055"/>
      </dsp:txXfrm>
    </dsp:sp>
    <dsp:sp modelId="{57A09A19-17C0-4DE5-87F9-77F3C8B0AEED}">
      <dsp:nvSpPr>
        <dsp:cNvPr id="0" name=""/>
        <dsp:cNvSpPr/>
      </dsp:nvSpPr>
      <dsp:spPr>
        <a:xfrm>
          <a:off x="6009030" y="2906581"/>
          <a:ext cx="2118969" cy="1182109"/>
        </a:xfrm>
        <a:prstGeom prst="rightArrow">
          <a:avLst>
            <a:gd name="adj1" fmla="val 50000"/>
            <a:gd name="adj2" fmla="val 50000"/>
          </a:avLst>
        </a:prstGeom>
        <a:solidFill>
          <a:srgbClr val="FD6B2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254000" bIns="18766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0" kern="1200" dirty="0" smtClean="0">
              <a:latin typeface="Century Schoolbook" panose="02040604050505020304" pitchFamily="18" charset="0"/>
            </a:rPr>
            <a:t>The</a:t>
          </a:r>
          <a:r>
            <a:rPr lang="en-US" sz="1500" kern="1200" dirty="0" smtClean="0">
              <a:latin typeface="Bauhaus 93" panose="04030905020B02020C02" pitchFamily="82" charset="0"/>
            </a:rPr>
            <a:t> </a:t>
          </a:r>
          <a:r>
            <a:rPr lang="en-US" sz="1500" kern="1200" dirty="0" smtClean="0">
              <a:latin typeface="Century Schoolbook" panose="02040604050505020304" pitchFamily="18" charset="0"/>
            </a:rPr>
            <a:t>Netherlands</a:t>
          </a:r>
          <a:endParaRPr lang="en-US" sz="1500" kern="1200" dirty="0">
            <a:latin typeface="Century Schoolbook" panose="02040604050505020304" pitchFamily="18" charset="0"/>
          </a:endParaRPr>
        </a:p>
      </dsp:txBody>
      <dsp:txXfrm>
        <a:off x="6009030" y="3202108"/>
        <a:ext cx="1823442" cy="5910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BBEB64-35AE-4293-AF4C-38F790147BED}" type="datetimeFigureOut">
              <a:rPr lang="en-US"/>
              <a:t>8/20/2018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A391BE-477F-4938-A1CE-A0BB2F14A4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383895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2AE60B-075F-4DD5-8053-C8426E2D0DAD}" type="datetimeFigureOut">
              <a:rPr lang="en-US"/>
              <a:t>8/20/2018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5799C3-014C-4660-8E6C-35FB9C38CE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1354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4893-DBDA-4BFA-9CE1-4BFE7CD0F8CF}" type="datetime1">
              <a:rPr lang="en-US"/>
              <a:t>8/20/2018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/>
              <a:t>8/20/2018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/>
              <a:t>8/20/2018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8800"/>
            <a:ext cx="5181600" cy="4351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/>
              <a:t>8/20/2018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1681851"/>
            <a:ext cx="5156200" cy="731520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1248" y="2507550"/>
            <a:ext cx="5156200" cy="372825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5064" y="1681851"/>
            <a:ext cx="5157787" cy="731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5064" y="2507550"/>
            <a:ext cx="5157787" cy="372825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/>
              <a:t>8/20/2018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/>
              <a:t>8/20/2018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/>
              <a:t>8/20/2018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039484" cy="4876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/>
              <a:t>8/20/2018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041136" cy="4876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/>
              <a:t>8/20/2018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/>
              <a:t>8/20/2018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/>
              <a:t>8/20/2018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1">
              <a:rPr lang="en-US"/>
              <a:t>8/20/2018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openxmlformats.org/officeDocument/2006/relationships/image" Target="../media/image5.jpg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2588" y="387179"/>
            <a:ext cx="10515600" cy="1325562"/>
          </a:xfrm>
        </p:spPr>
        <p:txBody>
          <a:bodyPr/>
          <a:lstStyle/>
          <a:p>
            <a:pPr algn="ctr"/>
            <a:r>
              <a:rPr lang="en-US" dirty="0" smtClean="0">
                <a:latin typeface="Century Schoolbook" panose="02040604050505020304" pitchFamily="18" charset="0"/>
              </a:rPr>
              <a:t>YOUTH GRAND PRIX 2019</a:t>
            </a:r>
            <a:br>
              <a:rPr lang="en-US" dirty="0" smtClean="0">
                <a:latin typeface="Century Schoolbook" panose="02040604050505020304" pitchFamily="18" charset="0"/>
              </a:rPr>
            </a:br>
            <a:r>
              <a:rPr lang="en-US" sz="2200" dirty="0" smtClean="0">
                <a:latin typeface="Century Schoolbook" panose="02040604050505020304" pitchFamily="18" charset="0"/>
              </a:rPr>
              <a:t>- SCHOOL HOLIDAYS -</a:t>
            </a:r>
            <a:endParaRPr lang="en-US" sz="2200" dirty="0">
              <a:latin typeface="Century Schoolbook" panose="02040604050505020304" pitchFamily="18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750289517"/>
              </p:ext>
            </p:extLst>
          </p:nvPr>
        </p:nvGraphicFramePr>
        <p:xfrm>
          <a:off x="2066388" y="51782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388" y="3227160"/>
            <a:ext cx="1386448" cy="19661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27" y="3227159"/>
            <a:ext cx="1388792" cy="24280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210" y="3934377"/>
            <a:ext cx="1388793" cy="19202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294" y="4233219"/>
            <a:ext cx="1371600" cy="19213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9362" y="4684543"/>
            <a:ext cx="1385851" cy="192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853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43046" y="421146"/>
            <a:ext cx="3305908" cy="1055962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Century Schoolbook" panose="02040604050505020304" pitchFamily="18" charset="0"/>
              </a:rPr>
              <a:t>Austria</a:t>
            </a:r>
            <a:endParaRPr lang="en-US" sz="4000" dirty="0">
              <a:latin typeface="Century Schoolbook" panose="020406040505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489983"/>
            <a:ext cx="9144000" cy="4121832"/>
          </a:xfrm>
        </p:spPr>
        <p:txBody>
          <a:bodyPr>
            <a:normAutofit/>
          </a:bodyPr>
          <a:lstStyle/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24.12.2018 - 06.01.2019	Christmas </a:t>
            </a:r>
            <a:r>
              <a:rPr lang="en-US" sz="1600" dirty="0" smtClean="0">
                <a:latin typeface="Century Schoolbook" panose="02040604050505020304" pitchFamily="18" charset="0"/>
              </a:rPr>
              <a:t>holidays	 	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04.02.2019 - 09.02.2019</a:t>
            </a:r>
            <a:r>
              <a:rPr lang="en-US" sz="1600" dirty="0">
                <a:latin typeface="Century Schoolbook" panose="02040604050505020304" pitchFamily="18" charset="0"/>
              </a:rPr>
              <a:t> 	Semester Holidays		Lower Austria &amp; </a:t>
            </a:r>
            <a:r>
              <a:rPr lang="en-US" sz="1600" dirty="0" smtClean="0">
                <a:latin typeface="Century Schoolbook" panose="02040604050505020304" pitchFamily="18" charset="0"/>
              </a:rPr>
              <a:t>Vienna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11.02.2019 - 16.02.2019	Semester Holidays		Burgenland, Carinthia, Salzburg, </a:t>
            </a:r>
            <a:r>
              <a:rPr lang="en-US" sz="1600" dirty="0" smtClean="0">
                <a:latin typeface="Century Schoolbook" panose="02040604050505020304" pitchFamily="18" charset="0"/>
              </a:rPr>
              <a:t>							Tyrol </a:t>
            </a:r>
            <a:r>
              <a:rPr lang="en-US" sz="1600" dirty="0">
                <a:latin typeface="Century Schoolbook" panose="02040604050505020304" pitchFamily="18" charset="0"/>
              </a:rPr>
              <a:t>&amp; </a:t>
            </a:r>
            <a:r>
              <a:rPr lang="en-US" sz="1600" dirty="0" smtClean="0">
                <a:latin typeface="Century Schoolbook" panose="02040604050505020304" pitchFamily="18" charset="0"/>
              </a:rPr>
              <a:t>Vorarlberg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18.02.2019 - 23.02.2019	Semester Holidays		Upper Austria &amp; </a:t>
            </a:r>
            <a:r>
              <a:rPr lang="en-US" sz="1600" dirty="0" smtClean="0">
                <a:latin typeface="Century Schoolbook" panose="02040604050505020304" pitchFamily="18" charset="0"/>
              </a:rPr>
              <a:t>Styria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13.04.2019 - 23.04.2019	Easter </a:t>
            </a:r>
            <a:r>
              <a:rPr lang="en-US" sz="1600" dirty="0" smtClean="0">
                <a:latin typeface="Century Schoolbook" panose="02040604050505020304" pitchFamily="18" charset="0"/>
              </a:rPr>
              <a:t>holidays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08.06.2019 - </a:t>
            </a:r>
            <a:r>
              <a:rPr lang="en-US" sz="1600" dirty="0" smtClean="0">
                <a:latin typeface="Century Schoolbook" panose="02040604050505020304" pitchFamily="18" charset="0"/>
              </a:rPr>
              <a:t>11.06.2019	</a:t>
            </a:r>
            <a:r>
              <a:rPr lang="en-US" sz="1600" dirty="0">
                <a:latin typeface="Century Schoolbook" panose="02040604050505020304" pitchFamily="18" charset="0"/>
              </a:rPr>
              <a:t>Whitsun Holiday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endParaRPr lang="en-US" sz="1600" dirty="0" smtClean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29.06.2019 - 01.09.2019 </a:t>
            </a:r>
            <a:r>
              <a:rPr lang="en-US" sz="1600" dirty="0" smtClean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Summer Holidays </a:t>
            </a:r>
            <a:r>
              <a:rPr lang="en-US" sz="1600" dirty="0">
                <a:latin typeface="Century Schoolbook" panose="02040604050505020304" pitchFamily="18" charset="0"/>
              </a:rPr>
              <a:t>		Burgenland, Lower Austria &amp; </a:t>
            </a:r>
            <a:r>
              <a:rPr lang="en-US" sz="1600" dirty="0" smtClean="0">
                <a:latin typeface="Century Schoolbook" panose="02040604050505020304" pitchFamily="18" charset="0"/>
              </a:rPr>
              <a:t>							Vienna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06.07.2019 - 08.09.2019 </a:t>
            </a:r>
            <a:r>
              <a:rPr lang="en-US" sz="1600" dirty="0" smtClean="0"/>
              <a:t>	</a:t>
            </a:r>
            <a:r>
              <a:rPr lang="en-US" sz="1600" dirty="0">
                <a:latin typeface="Century Schoolbook" panose="02040604050505020304" pitchFamily="18" charset="0"/>
              </a:rPr>
              <a:t>Summer Holidays </a:t>
            </a:r>
            <a:r>
              <a:rPr lang="en-US" sz="1600" dirty="0">
                <a:latin typeface="Century Schoolbook" panose="02040604050505020304" pitchFamily="18" charset="0"/>
              </a:rPr>
              <a:t>	</a:t>
            </a:r>
            <a:r>
              <a:rPr lang="en-US" sz="1600" dirty="0" smtClean="0"/>
              <a:t>	</a:t>
            </a:r>
            <a:r>
              <a:rPr lang="en-US" sz="1600" dirty="0" smtClean="0">
                <a:latin typeface="Century Schoolbook" panose="02040604050505020304" pitchFamily="18" charset="0"/>
              </a:rPr>
              <a:t>Carinthia</a:t>
            </a:r>
            <a:r>
              <a:rPr lang="en-US" sz="1600" dirty="0">
                <a:latin typeface="Century Schoolbook" panose="02040604050505020304" pitchFamily="18" charset="0"/>
              </a:rPr>
              <a:t>, Upper Austria, Salzburg, </a:t>
            </a:r>
            <a:r>
              <a:rPr lang="en-US" sz="1600" dirty="0" smtClean="0">
                <a:latin typeface="Century Schoolbook" panose="02040604050505020304" pitchFamily="18" charset="0"/>
              </a:rPr>
              <a:t>						     Styria</a:t>
            </a:r>
            <a:r>
              <a:rPr lang="en-US" sz="1600" dirty="0">
                <a:latin typeface="Century Schoolbook" panose="02040604050505020304" pitchFamily="18" charset="0"/>
              </a:rPr>
              <a:t>, Tyrol &amp; Vorarlberg </a:t>
            </a:r>
            <a:endParaRPr lang="en-US" sz="1600" dirty="0" smtClean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23.12.2019 - 05.01.2020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Christmas holidays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endParaRPr lang="en-US" sz="1600" dirty="0">
              <a:latin typeface="Century Schoolbook" panose="020406040505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538" y="615242"/>
            <a:ext cx="2204230" cy="147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371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43046" y="421146"/>
            <a:ext cx="3305908" cy="1055962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Century Schoolbook" panose="02040604050505020304" pitchFamily="18" charset="0"/>
              </a:rPr>
              <a:t>Croatia</a:t>
            </a:r>
            <a:endParaRPr lang="en-US" sz="4000" dirty="0">
              <a:latin typeface="Century Schoolbook" panose="020406040505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700998"/>
            <a:ext cx="9144000" cy="1842867"/>
          </a:xfrm>
        </p:spPr>
        <p:txBody>
          <a:bodyPr>
            <a:normAutofit/>
          </a:bodyPr>
          <a:lstStyle/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24.12.2018 - 11.01.2019 	Christmas </a:t>
            </a:r>
            <a:r>
              <a:rPr lang="en-US" sz="1600" dirty="0">
                <a:latin typeface="Century Schoolbook" panose="02040604050505020304" pitchFamily="18" charset="0"/>
              </a:rPr>
              <a:t>holidays	 	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18.04.2019 - 26.04.2019 </a:t>
            </a:r>
            <a:r>
              <a:rPr lang="en-US" sz="1600" dirty="0">
                <a:latin typeface="Century Schoolbook" panose="02040604050505020304" pitchFamily="18" charset="0"/>
              </a:rPr>
              <a:t>	</a:t>
            </a:r>
            <a:r>
              <a:rPr lang="en-US" sz="1600" dirty="0" smtClean="0">
                <a:latin typeface="Century Schoolbook" panose="02040604050505020304" pitchFamily="18" charset="0"/>
              </a:rPr>
              <a:t>Easter holidays</a:t>
            </a:r>
          </a:p>
          <a:p>
            <a:pPr algn="l"/>
            <a:r>
              <a:rPr lang="en-US" sz="1600" dirty="0" smtClean="0">
                <a:latin typeface="Century Schoolbook" panose="02040604050505020304" pitchFamily="18" charset="0"/>
              </a:rPr>
              <a:t>17.06.2019 </a:t>
            </a:r>
            <a:r>
              <a:rPr lang="en-US" sz="1600" dirty="0">
                <a:latin typeface="Century Schoolbook" panose="02040604050505020304" pitchFamily="18" charset="0"/>
              </a:rPr>
              <a:t>- 09.09.2019 </a:t>
            </a:r>
            <a:r>
              <a:rPr lang="en-US" sz="1600" dirty="0" smtClean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Summer Holidays </a:t>
            </a:r>
            <a:r>
              <a:rPr lang="en-US" sz="1600" dirty="0">
                <a:latin typeface="Century Schoolbook" panose="02040604050505020304" pitchFamily="18" charset="0"/>
              </a:rPr>
              <a:t>		</a:t>
            </a:r>
            <a:endParaRPr lang="en-US" sz="1600" dirty="0">
              <a:latin typeface="Century Schoolbook" panose="020406040505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605" y="366283"/>
            <a:ext cx="2194560" cy="175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46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30505" y="589958"/>
            <a:ext cx="3305908" cy="1055962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Century Schoolbook" panose="02040604050505020304" pitchFamily="18" charset="0"/>
              </a:rPr>
              <a:t>Romania</a:t>
            </a:r>
            <a:endParaRPr lang="en-US" sz="4000" dirty="0">
              <a:latin typeface="Century Schoolbook" panose="020406040505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968284"/>
            <a:ext cx="9144000" cy="1842867"/>
          </a:xfrm>
        </p:spPr>
        <p:txBody>
          <a:bodyPr>
            <a:normAutofit/>
          </a:bodyPr>
          <a:lstStyle/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22.12.2019 - 13.01.2019 	Christmas holidays	 	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02.02.2019 - 10.02.2019 	</a:t>
            </a:r>
            <a:r>
              <a:rPr lang="en-US" sz="1600" dirty="0" smtClean="0">
                <a:latin typeface="Century Schoolbook" panose="02040604050505020304" pitchFamily="18" charset="0"/>
              </a:rPr>
              <a:t>February </a:t>
            </a:r>
            <a:r>
              <a:rPr lang="en-US" sz="1600" dirty="0">
                <a:latin typeface="Century Schoolbook" panose="02040604050505020304" pitchFamily="18" charset="0"/>
              </a:rPr>
              <a:t>holidays </a:t>
            </a:r>
            <a:endParaRPr lang="en-US" sz="1600" dirty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20.04.2019 - 05.05.2019 </a:t>
            </a:r>
            <a:r>
              <a:rPr lang="en-US" sz="1600" dirty="0">
                <a:latin typeface="Century Schoolbook" panose="02040604050505020304" pitchFamily="18" charset="0"/>
              </a:rPr>
              <a:t>	</a:t>
            </a:r>
            <a:r>
              <a:rPr lang="en-US" sz="1600" dirty="0" smtClean="0">
                <a:latin typeface="Century Schoolbook" panose="02040604050505020304" pitchFamily="18" charset="0"/>
              </a:rPr>
              <a:t>Spring </a:t>
            </a:r>
            <a:r>
              <a:rPr lang="en-US" sz="1600" dirty="0">
                <a:latin typeface="Century Schoolbook" panose="02040604050505020304" pitchFamily="18" charset="0"/>
              </a:rPr>
              <a:t>break </a:t>
            </a:r>
            <a:endParaRPr lang="en-US" sz="1600" dirty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15.06.2019 - 15.09.2019 </a:t>
            </a:r>
            <a:r>
              <a:rPr lang="en-US" sz="1600" dirty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Summer Holidays 		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397" y="589958"/>
            <a:ext cx="2194560" cy="146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7944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43046" y="519620"/>
            <a:ext cx="3305908" cy="1055962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Century Schoolbook" panose="02040604050505020304" pitchFamily="18" charset="0"/>
              </a:rPr>
              <a:t>Switzerland</a:t>
            </a:r>
            <a:endParaRPr lang="en-US" sz="4000" dirty="0">
              <a:latin typeface="Century Schoolbook" panose="020406040505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912014"/>
            <a:ext cx="9144000" cy="1842867"/>
          </a:xfrm>
        </p:spPr>
        <p:txBody>
          <a:bodyPr>
            <a:normAutofit/>
          </a:bodyPr>
          <a:lstStyle/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24.12.2018 - 04.01.2019 	Christmas holidays	 	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>
                <a:latin typeface="Century Schoolbook" panose="02040604050505020304" pitchFamily="18" charset="0"/>
              </a:rPr>
              <a:t>Geneva School Holidays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18.02.2019 - 22.02.2019 	</a:t>
            </a:r>
            <a:r>
              <a:rPr lang="en-US" sz="1600" dirty="0" smtClean="0">
                <a:latin typeface="Century Schoolbook" panose="02040604050505020304" pitchFamily="18" charset="0"/>
              </a:rPr>
              <a:t>February </a:t>
            </a:r>
            <a:r>
              <a:rPr lang="en-US" sz="1600" dirty="0">
                <a:latin typeface="Century Schoolbook" panose="02040604050505020304" pitchFamily="18" charset="0"/>
              </a:rPr>
              <a:t>Holidays </a:t>
            </a:r>
            <a:endParaRPr lang="en-US" sz="1600" dirty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18.04.2019 -26.04.2019 </a:t>
            </a:r>
            <a:r>
              <a:rPr lang="en-US" sz="1600" dirty="0">
                <a:latin typeface="Century Schoolbook" panose="02040604050505020304" pitchFamily="18" charset="0"/>
              </a:rPr>
              <a:t>	</a:t>
            </a:r>
            <a:r>
              <a:rPr lang="en-US" sz="1600" dirty="0" smtClean="0">
                <a:latin typeface="Century Schoolbook" panose="02040604050505020304" pitchFamily="18" charset="0"/>
              </a:rPr>
              <a:t>Easter </a:t>
            </a:r>
            <a:r>
              <a:rPr lang="en-US" sz="1600" dirty="0">
                <a:latin typeface="Century Schoolbook" panose="02040604050505020304" pitchFamily="18" charset="0"/>
              </a:rPr>
              <a:t>Holidays </a:t>
            </a:r>
            <a:endParaRPr lang="en-US" sz="1600" dirty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01.07.2019 - 23.08.2019 	</a:t>
            </a:r>
            <a:r>
              <a:rPr lang="en-US" sz="1600" dirty="0">
                <a:latin typeface="Century Schoolbook" panose="02040604050505020304" pitchFamily="18" charset="0"/>
              </a:rPr>
              <a:t>Summer </a:t>
            </a:r>
            <a:r>
              <a:rPr lang="en-US" sz="1600" dirty="0">
                <a:latin typeface="Century Schoolbook" panose="02040604050505020304" pitchFamily="18" charset="0"/>
              </a:rPr>
              <a:t>Holidays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620" y="421146"/>
            <a:ext cx="1674055" cy="167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611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43046" y="655165"/>
            <a:ext cx="3305908" cy="1055962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latin typeface="Century Schoolbook" panose="02040604050505020304" pitchFamily="18" charset="0"/>
              </a:rPr>
              <a:t>The Netherlands</a:t>
            </a:r>
            <a:endParaRPr lang="en-US" sz="4000" dirty="0">
              <a:latin typeface="Century Schoolbook" panose="020406040505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1796" y="2377440"/>
            <a:ext cx="9969305" cy="4375051"/>
          </a:xfrm>
        </p:spPr>
        <p:txBody>
          <a:bodyPr>
            <a:noAutofit/>
          </a:bodyPr>
          <a:lstStyle/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22.12.2018 - 06.01.2019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>
                <a:latin typeface="Century Schoolbook" panose="02040604050505020304" pitchFamily="18" charset="0"/>
              </a:rPr>
              <a:t>	Christmas holiday 2018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	</a:t>
            </a:r>
            <a:r>
              <a:rPr lang="en-US" sz="1600" dirty="0">
                <a:latin typeface="Century Schoolbook" panose="02040604050505020304" pitchFamily="18" charset="0"/>
              </a:rPr>
              <a:t>All regions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</a:p>
          <a:p>
            <a:pPr algn="l"/>
            <a:r>
              <a:rPr lang="en-US" sz="1600" dirty="0" smtClean="0">
                <a:latin typeface="Century Schoolbook" panose="02040604050505020304" pitchFamily="18" charset="0"/>
              </a:rPr>
              <a:t>16.02.2019 </a:t>
            </a:r>
            <a:r>
              <a:rPr lang="en-US" sz="1600" dirty="0">
                <a:latin typeface="Century Schoolbook" panose="02040604050505020304" pitchFamily="18" charset="0"/>
              </a:rPr>
              <a:t>- 24.02.2019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Spring break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		North </a:t>
            </a:r>
            <a:r>
              <a:rPr lang="en-US" sz="1600" dirty="0">
                <a:latin typeface="Century Schoolbook" panose="02040604050505020304" pitchFamily="18" charset="0"/>
              </a:rPr>
              <a:t>region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endParaRPr lang="en-US" sz="1600" dirty="0" smtClean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23.02.2019 - 03.03.2019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Spring break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		Middle </a:t>
            </a:r>
            <a:r>
              <a:rPr lang="en-US" sz="1600" dirty="0">
                <a:latin typeface="Century Schoolbook" panose="02040604050505020304" pitchFamily="18" charset="0"/>
              </a:rPr>
              <a:t>and south region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endParaRPr lang="en-US" sz="1600" dirty="0" smtClean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27.04.2019 - 05.05.2019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May holiday </a:t>
            </a:r>
            <a:r>
              <a:rPr lang="en-US" sz="1600" dirty="0" smtClean="0">
                <a:latin typeface="Century Schoolbook" panose="02040604050505020304" pitchFamily="18" charset="0"/>
              </a:rPr>
              <a:t>			</a:t>
            </a:r>
            <a:r>
              <a:rPr lang="en-US" sz="1600" dirty="0">
                <a:latin typeface="Century Schoolbook" panose="02040604050505020304" pitchFamily="18" charset="0"/>
              </a:rPr>
              <a:t>All regions 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06.07.2019 - 18.08.2019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Summer holiday </a:t>
            </a:r>
            <a:r>
              <a:rPr lang="en-US" sz="1600" dirty="0">
                <a:latin typeface="Century Schoolbook" panose="02040604050505020304" pitchFamily="18" charset="0"/>
              </a:rPr>
              <a:t>	</a:t>
            </a:r>
            <a:r>
              <a:rPr lang="en-US" sz="1600" dirty="0" smtClean="0">
                <a:latin typeface="Century Schoolbook" panose="02040604050505020304" pitchFamily="18" charset="0"/>
              </a:rPr>
              <a:t>	South </a:t>
            </a:r>
            <a:r>
              <a:rPr lang="en-US" sz="1600" dirty="0">
                <a:latin typeface="Century Schoolbook" panose="02040604050505020304" pitchFamily="18" charset="0"/>
              </a:rPr>
              <a:t>region, primary and secondary </a:t>
            </a:r>
            <a:r>
              <a:rPr lang="en-US" sz="1600" dirty="0" smtClean="0">
                <a:latin typeface="Century Schoolbook" panose="02040604050505020304" pitchFamily="18" charset="0"/>
              </a:rPr>
              <a:t>								education </a:t>
            </a:r>
            <a:endParaRPr lang="en-US" sz="1600" dirty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20.07.2019 - 01.09.2019 </a:t>
            </a:r>
            <a:r>
              <a:rPr lang="en-US" sz="1600" dirty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Summer holiday </a:t>
            </a:r>
            <a:r>
              <a:rPr lang="en-US" sz="1600" dirty="0">
                <a:latin typeface="Century Schoolbook" panose="02040604050505020304" pitchFamily="18" charset="0"/>
              </a:rPr>
              <a:t>	</a:t>
            </a:r>
            <a:r>
              <a:rPr lang="en-US" sz="1600" dirty="0" smtClean="0">
                <a:latin typeface="Century Schoolbook" panose="02040604050505020304" pitchFamily="18" charset="0"/>
              </a:rPr>
              <a:t>	South </a:t>
            </a:r>
            <a:r>
              <a:rPr lang="en-US" sz="1600" dirty="0">
                <a:latin typeface="Century Schoolbook" panose="02040604050505020304" pitchFamily="18" charset="0"/>
              </a:rPr>
              <a:t>middle, primary and secondary </a:t>
            </a:r>
            <a:r>
              <a:rPr lang="en-US" sz="1600" dirty="0" smtClean="0">
                <a:latin typeface="Century Schoolbook" panose="02040604050505020304" pitchFamily="18" charset="0"/>
              </a:rPr>
              <a:t>								education </a:t>
            </a:r>
            <a:endParaRPr lang="en-US" sz="1600" dirty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13.07.2019 - 25.08.2019 </a:t>
            </a:r>
            <a:r>
              <a:rPr lang="en-US" sz="1600" dirty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Summer holiday </a:t>
            </a:r>
            <a:r>
              <a:rPr lang="en-US" sz="1600" dirty="0">
                <a:latin typeface="Century Schoolbook" panose="02040604050505020304" pitchFamily="18" charset="0"/>
              </a:rPr>
              <a:t>	</a:t>
            </a:r>
            <a:r>
              <a:rPr lang="en-US" sz="1600" dirty="0" smtClean="0">
                <a:latin typeface="Century Schoolbook" panose="02040604050505020304" pitchFamily="18" charset="0"/>
              </a:rPr>
              <a:t>	South </a:t>
            </a:r>
            <a:r>
              <a:rPr lang="en-US" sz="1600" dirty="0">
                <a:latin typeface="Century Schoolbook" panose="02040604050505020304" pitchFamily="18" charset="0"/>
              </a:rPr>
              <a:t>north, primary and secondary </a:t>
            </a:r>
            <a:r>
              <a:rPr lang="en-US" sz="1600" dirty="0" smtClean="0">
                <a:latin typeface="Century Schoolbook" panose="02040604050505020304" pitchFamily="18" charset="0"/>
              </a:rPr>
              <a:t>								education </a:t>
            </a:r>
            <a:endParaRPr lang="en-US" sz="1600" dirty="0">
              <a:latin typeface="Century Schoolbook" panose="02040604050505020304" pitchFamily="18" charset="0"/>
            </a:endParaRP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19.10.2019 - 27.10.2019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</a:t>
            </a:r>
            <a:r>
              <a:rPr lang="en-US" sz="1600" dirty="0">
                <a:latin typeface="Century Schoolbook" panose="02040604050505020304" pitchFamily="18" charset="0"/>
              </a:rPr>
              <a:t>Autumn break </a:t>
            </a:r>
            <a:r>
              <a:rPr lang="en-US" sz="1600" dirty="0" smtClean="0">
                <a:latin typeface="Century Schoolbook" panose="02040604050505020304" pitchFamily="18" charset="0"/>
              </a:rPr>
              <a:t>			</a:t>
            </a:r>
            <a:r>
              <a:rPr lang="en-US" sz="1600" dirty="0">
                <a:latin typeface="Century Schoolbook" panose="02040604050505020304" pitchFamily="18" charset="0"/>
              </a:rPr>
              <a:t>North and Center region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12.10.2019 - </a:t>
            </a:r>
            <a:r>
              <a:rPr lang="en-US" sz="1600" dirty="0">
                <a:latin typeface="Century Schoolbook" panose="02040604050505020304" pitchFamily="18" charset="0"/>
              </a:rPr>
              <a:t>20.10.2019	</a:t>
            </a:r>
            <a:r>
              <a:rPr lang="en-US" sz="1600" dirty="0">
                <a:latin typeface="Century Schoolbook" panose="02040604050505020304" pitchFamily="18" charset="0"/>
              </a:rPr>
              <a:t>Autumn break 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		</a:t>
            </a:r>
            <a:r>
              <a:rPr lang="en-US" sz="1600" dirty="0">
                <a:latin typeface="Century Schoolbook" panose="02040604050505020304" pitchFamily="18" charset="0"/>
              </a:rPr>
              <a:t>South region, advisory dates </a:t>
            </a:r>
          </a:p>
          <a:p>
            <a:pPr algn="l"/>
            <a:r>
              <a:rPr lang="en-US" sz="1600" dirty="0">
                <a:latin typeface="Century Schoolbook" panose="02040604050505020304" pitchFamily="18" charset="0"/>
              </a:rPr>
              <a:t>21.12.2019 - 15.01.2020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r>
              <a:rPr lang="en-US" sz="1600" dirty="0" smtClean="0">
                <a:latin typeface="Century Schoolbook" panose="02040604050505020304" pitchFamily="18" charset="0"/>
              </a:rPr>
              <a:t>	Christmas </a:t>
            </a:r>
            <a:r>
              <a:rPr lang="en-US" sz="1600" dirty="0">
                <a:latin typeface="Century Schoolbook" panose="02040604050505020304" pitchFamily="18" charset="0"/>
              </a:rPr>
              <a:t>holiday 2018 		All regions </a:t>
            </a:r>
            <a:r>
              <a:rPr lang="en-US" sz="1600" dirty="0">
                <a:latin typeface="Century Schoolbook" panose="02040604050505020304" pitchFamily="18" charset="0"/>
              </a:rPr>
              <a:t> </a:t>
            </a:r>
            <a:endParaRPr lang="en-US" sz="1600" dirty="0">
              <a:latin typeface="Century Schoolbook" panose="020406040505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954" y="421146"/>
            <a:ext cx="2286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614758"/>
      </p:ext>
    </p:extLst>
  </p:cSld>
  <p:clrMapOvr>
    <a:masterClrMapping/>
  </p:clrMapOvr>
</p:sld>
</file>

<file path=ppt/theme/theme1.xml><?xml version="1.0" encoding="utf-8"?>
<a:theme xmlns:a="http://schemas.openxmlformats.org/drawingml/2006/main" name="Process SmartArt 16x9">
  <a:themeElements>
    <a:clrScheme name="Process_16x9">
      <a:dk1>
        <a:srgbClr val="2F2B20"/>
      </a:dk1>
      <a:lt1>
        <a:srgbClr val="FFFFFF"/>
      </a:lt1>
      <a:dk2>
        <a:srgbClr val="675E47"/>
      </a:dk2>
      <a:lt2>
        <a:srgbClr val="A8C0BF"/>
      </a:lt2>
      <a:accent1>
        <a:srgbClr val="A9A57C"/>
      </a:accent1>
      <a:accent2>
        <a:srgbClr val="DFDCB7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Cambria-Century Gothic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Process_16x9">
      <a:dk1>
        <a:srgbClr val="2F2B20"/>
      </a:dk1>
      <a:lt1>
        <a:srgbClr val="FFFFFF"/>
      </a:lt1>
      <a:dk2>
        <a:srgbClr val="675E47"/>
      </a:dk2>
      <a:lt2>
        <a:srgbClr val="A8C0BF"/>
      </a:lt2>
      <a:accent1>
        <a:srgbClr val="A9A57C"/>
      </a:accent1>
      <a:accent2>
        <a:srgbClr val="DFDCB7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Cambria-Century Gothic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Process_16x9">
      <a:dk1>
        <a:srgbClr val="2F2B20"/>
      </a:dk1>
      <a:lt1>
        <a:srgbClr val="FFFFFF"/>
      </a:lt1>
      <a:dk2>
        <a:srgbClr val="675E47"/>
      </a:dk2>
      <a:lt2>
        <a:srgbClr val="A8C0BF"/>
      </a:lt2>
      <a:accent1>
        <a:srgbClr val="A9A57C"/>
      </a:accent1>
      <a:accent2>
        <a:srgbClr val="DFDCB7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Cambria-Century Gothic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3B25F15-F016-47A5-B9E6-12E7FA5FBE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Process SmartArt with radial picture list (widescreen)</Template>
  <TotalTime>0</TotalTime>
  <Words>31</Words>
  <Application>Microsoft Office PowerPoint</Application>
  <PresentationFormat>Widescreen</PresentationFormat>
  <Paragraphs>41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Bauhaus 93</vt:lpstr>
      <vt:lpstr>Cambria</vt:lpstr>
      <vt:lpstr>Century Gothic</vt:lpstr>
      <vt:lpstr>Century Schoolbook</vt:lpstr>
      <vt:lpstr>Process SmartArt 16x9</vt:lpstr>
      <vt:lpstr>YOUTH GRAND PRIX 2019 - SCHOOL HOLIDAYS -</vt:lpstr>
      <vt:lpstr>Austria</vt:lpstr>
      <vt:lpstr>Croatia</vt:lpstr>
      <vt:lpstr>Romania</vt:lpstr>
      <vt:lpstr>Switzerland</vt:lpstr>
      <vt:lpstr>The Netherlands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2018-08-20T11:56:29Z</dcterms:created>
  <dcterms:modified xsi:type="dcterms:W3CDTF">2018-08-22T05:39:22Z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TC028133319991</vt:lpwstr>
  </property>
</Properties>
</file>